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58" r:id="rId3"/>
    <p:sldId id="276" r:id="rId4"/>
    <p:sldId id="273" r:id="rId5"/>
    <p:sldId id="260" r:id="rId6"/>
    <p:sldId id="277" r:id="rId7"/>
    <p:sldId id="275" r:id="rId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4FF"/>
    <a:srgbClr val="61D6FF"/>
    <a:srgbClr val="FF5B5B"/>
    <a:srgbClr val="FFE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8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DDB61-E4AE-43B8-B63D-F382EBB9378E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5091-E126-413E-90B5-09EE6E5E57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6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31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31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73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5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31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78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D5091-E126-413E-90B5-09EE6E5E576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47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00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80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1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89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37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7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0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65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71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13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07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9866D-349E-4FEB-8C18-E2846DE04B3F}" type="datetimeFigureOut">
              <a:rPr lang="it-IT" smtClean="0"/>
              <a:t>05/05/2018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C48E-AFAA-4B0F-8D6F-2065B10BDC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 smtClean="0"/>
              <a:t>ordinaria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all’Ordine degli Avvocati di Bologna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678" y="287023"/>
            <a:ext cx="2045955" cy="1917841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446855" y="407707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/>
              <a:t>Teatro </a:t>
            </a:r>
            <a:r>
              <a:rPr lang="it-IT" sz="2400" dirty="0" smtClean="0"/>
              <a:t>Comunale</a:t>
            </a:r>
            <a:r>
              <a:rPr lang="it-IT" sz="2400" dirty="0" smtClean="0"/>
              <a:t>, 7 maggio 2018</a:t>
            </a:r>
            <a:endParaRPr lang="it-IT" sz="2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46856" y="530120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/>
              <a:t>Relazione del Presidente</a:t>
            </a:r>
          </a:p>
          <a:p>
            <a:r>
              <a:rPr lang="it-IT" sz="2400" dirty="0"/>
              <a:t>avv. Giovanni Berti Arnoaldi Veli</a:t>
            </a:r>
          </a:p>
        </p:txBody>
      </p:sp>
    </p:spTree>
    <p:extLst>
      <p:ext uri="{BB962C8B-B14F-4D97-AF65-F5344CB8AC3E}">
        <p14:creationId xmlns:p14="http://schemas.microsoft.com/office/powerpoint/2010/main" val="237734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/>
              <a:t>o</a:t>
            </a:r>
            <a:r>
              <a:rPr lang="it-IT" sz="2400" dirty="0" smtClean="0"/>
              <a:t>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Teatro </a:t>
            </a:r>
            <a:r>
              <a:rPr lang="it-IT" sz="2400" dirty="0" smtClean="0"/>
              <a:t>Comunale, 7 </a:t>
            </a:r>
            <a:r>
              <a:rPr lang="it-IT" sz="2400" dirty="0"/>
              <a:t>maggio </a:t>
            </a:r>
            <a:r>
              <a:rPr lang="it-IT" sz="2400" dirty="0" smtClean="0"/>
              <a:t>2018</a:t>
            </a:r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292184"/>
            <a:ext cx="1118631" cy="10485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115616" y="1823807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j-lt"/>
                <a:ea typeface="+mj-ea"/>
                <a:cs typeface="+mj-cs"/>
              </a:rPr>
              <a:t>1. </a:t>
            </a:r>
            <a:r>
              <a:rPr lang="it-IT" sz="2400" b="1" dirty="0" smtClean="0">
                <a:latin typeface="+mj-lt"/>
                <a:ea typeface="+mj-ea"/>
                <a:cs typeface="+mj-cs"/>
              </a:rPr>
              <a:t>LE SCELTE DI EDILIZIA GIUDIZIARIA</a:t>
            </a:r>
            <a:endParaRPr lang="it-IT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285293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FINALMENTE </a:t>
            </a:r>
            <a:r>
              <a:rPr lang="it-IT" sz="2400" dirty="0" err="1" smtClean="0"/>
              <a:t>STAVECO</a:t>
            </a:r>
            <a:r>
              <a:rPr lang="it-IT" sz="2400" dirty="0" smtClean="0"/>
              <a:t>!</a:t>
            </a:r>
            <a:endParaRPr lang="it-IT" sz="2400" dirty="0"/>
          </a:p>
          <a:p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E LA </a:t>
            </a:r>
            <a:r>
              <a:rPr lang="it-IT" sz="2400" dirty="0" smtClean="0"/>
              <a:t>MATERNITÀ</a:t>
            </a:r>
            <a:r>
              <a:rPr lang="it-IT" sz="2400" dirty="0" smtClean="0"/>
              <a:t>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6350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 smtClean="0"/>
              <a:t>ordinaria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Teatro </a:t>
            </a:r>
            <a:r>
              <a:rPr lang="it-IT" sz="2400" dirty="0" smtClean="0"/>
              <a:t>Comunale, 7 </a:t>
            </a:r>
            <a:r>
              <a:rPr lang="it-IT" sz="2400" dirty="0"/>
              <a:t>maggio </a:t>
            </a:r>
            <a:r>
              <a:rPr lang="it-IT" sz="2400" dirty="0" smtClean="0"/>
              <a:t>2018</a:t>
            </a:r>
            <a:endParaRPr lang="it-IT" sz="24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292184"/>
            <a:ext cx="1118631" cy="104858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22868" y="183651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j-lt"/>
                <a:ea typeface="+mj-ea"/>
                <a:cs typeface="+mj-cs"/>
              </a:rPr>
              <a:t>2. </a:t>
            </a:r>
            <a:r>
              <a:rPr lang="it-IT" sz="2400" b="1" dirty="0"/>
              <a:t>IL COMPLETAMENTO DELLA RIFORMA FORENSE</a:t>
            </a:r>
            <a:endParaRPr lang="it-IT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82842" y="2420888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GLI ULTIMI PROVVEDIMENTI ATTUATIVI</a:t>
            </a:r>
            <a:endParaRPr lang="it-IT" sz="2400" dirty="0" smtClean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LEGGE SULLA CONCORRENZA</a:t>
            </a:r>
            <a:endParaRPr lang="it-IT" sz="2400" dirty="0" smtClean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IL DECRETO FISCALE E LA LEGGE DI BILANCIO</a:t>
            </a:r>
            <a:endParaRPr lang="it-IT" sz="2400" dirty="0" smtClean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 NUOVI </a:t>
            </a:r>
            <a:r>
              <a:rPr lang="it-IT" sz="2400" dirty="0" smtClean="0"/>
              <a:t>PARAMETRI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42035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/>
              <a:t>o</a:t>
            </a:r>
            <a:r>
              <a:rPr lang="it-IT" sz="2400" dirty="0" smtClean="0"/>
              <a:t>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Teatro </a:t>
            </a:r>
            <a:r>
              <a:rPr lang="it-IT" sz="2400" dirty="0" smtClean="0"/>
              <a:t>Comunale, 7 </a:t>
            </a:r>
            <a:r>
              <a:rPr lang="it-IT" sz="2400" dirty="0"/>
              <a:t>maggio </a:t>
            </a:r>
            <a:r>
              <a:rPr lang="it-IT" sz="2400" dirty="0" smtClean="0"/>
              <a:t>2018</a:t>
            </a:r>
            <a:endParaRPr lang="it-IT" sz="24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292184"/>
            <a:ext cx="1118631" cy="104858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74681" y="140036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j-lt"/>
                <a:ea typeface="+mj-ea"/>
                <a:cs typeface="+mj-cs"/>
              </a:rPr>
              <a:t>3. </a:t>
            </a:r>
            <a:r>
              <a:rPr lang="it-IT" sz="2400" b="1" dirty="0"/>
              <a:t>LE ARTICOLAZIONI DELL’ORDINE</a:t>
            </a:r>
            <a:endParaRPr lang="it-IT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66669" y="206084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IL CONSIGLIO DI </a:t>
            </a:r>
            <a:r>
              <a:rPr lang="it-IT" sz="2400" dirty="0" smtClean="0"/>
              <a:t>DISCIPLINA</a:t>
            </a:r>
          </a:p>
          <a:p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IL </a:t>
            </a:r>
            <a:r>
              <a:rPr lang="it-IT" sz="2400" dirty="0"/>
              <a:t>COMITATO PARI </a:t>
            </a:r>
            <a:r>
              <a:rPr lang="it-IT" sz="2400" dirty="0" smtClean="0"/>
              <a:t>OPPORTUNITÀ</a:t>
            </a:r>
          </a:p>
          <a:p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L’ORGANISMO DI </a:t>
            </a:r>
            <a:r>
              <a:rPr lang="it-IT" sz="2400" dirty="0" smtClean="0"/>
              <a:t>MEDIAZIONE</a:t>
            </a:r>
          </a:p>
          <a:p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LA FONDAZIONE </a:t>
            </a:r>
            <a:r>
              <a:rPr lang="it-IT" sz="2400" dirty="0" smtClean="0"/>
              <a:t>FORENSE</a:t>
            </a:r>
          </a:p>
          <a:p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L’ASSOCIAZIONE AUXILIUM</a:t>
            </a:r>
          </a:p>
          <a:p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L’ORGANISMO DI COMPOSIZIONE DELLE CRISI DA </a:t>
            </a:r>
            <a:r>
              <a:rPr lang="it-IT" sz="2400" dirty="0" err="1"/>
              <a:t>SOVRAINDEBITAMENTO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6306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 smtClean="0"/>
              <a:t>ordinaria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Teatro </a:t>
            </a:r>
            <a:r>
              <a:rPr lang="it-IT" sz="2400" dirty="0" smtClean="0"/>
              <a:t>Comunale, 7 </a:t>
            </a:r>
            <a:r>
              <a:rPr lang="it-IT" sz="2400" dirty="0"/>
              <a:t>maggio </a:t>
            </a:r>
            <a:r>
              <a:rPr lang="it-IT" sz="2400" dirty="0" smtClean="0"/>
              <a:t>2018</a:t>
            </a:r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292184"/>
            <a:ext cx="1118631" cy="10485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944822" y="1664423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j-lt"/>
                <a:ea typeface="+mj-ea"/>
                <a:cs typeface="+mj-cs"/>
              </a:rPr>
              <a:t>4. </a:t>
            </a:r>
            <a:r>
              <a:rPr lang="it-IT" sz="2400" b="1" dirty="0"/>
              <a:t>LE ATTIVITÀ DEL CONSIGLIO </a:t>
            </a:r>
            <a:r>
              <a:rPr lang="it-IT" sz="2400" b="1" dirty="0" smtClean="0"/>
              <a:t>DELL’ORDINE/1</a:t>
            </a:r>
            <a:endParaRPr lang="it-IT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82842" y="2492896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LA PRATICA </a:t>
            </a:r>
            <a:r>
              <a:rPr lang="it-IT" sz="2400" dirty="0"/>
              <a:t>FORENSE E </a:t>
            </a:r>
            <a:r>
              <a:rPr lang="it-IT" sz="2400" dirty="0" smtClean="0"/>
              <a:t>I TIROCINI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IL PATROCINIO A SPESE DELLO </a:t>
            </a:r>
            <a:r>
              <a:rPr lang="it-IT" sz="2400" dirty="0" smtClean="0"/>
              <a:t>STATO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LE DIFESE </a:t>
            </a:r>
            <a:r>
              <a:rPr lang="it-IT" sz="2400" dirty="0" smtClean="0"/>
              <a:t>D’UFFICIO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GLI </a:t>
            </a:r>
            <a:r>
              <a:rPr lang="it-IT" sz="2400" dirty="0" smtClean="0"/>
              <a:t>OPINAMENTI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FORMAZIONE </a:t>
            </a:r>
            <a:r>
              <a:rPr lang="it-IT" sz="2400" dirty="0" smtClean="0"/>
              <a:t>CONTINUA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 PROCESSI TELEMATICI</a:t>
            </a: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 CORSI </a:t>
            </a:r>
            <a:r>
              <a:rPr lang="it-IT" sz="2400" dirty="0" smtClean="0"/>
              <a:t>ISTITUZIONALI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LO SPORTELLO PER IL </a:t>
            </a:r>
            <a:r>
              <a:rPr lang="it-IT" sz="2400" dirty="0" smtClean="0"/>
              <a:t>CITTADINO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BOLOGNA </a:t>
            </a:r>
            <a:r>
              <a:rPr lang="it-IT" sz="2400" dirty="0" smtClean="0"/>
              <a:t>FORENSE</a:t>
            </a:r>
          </a:p>
        </p:txBody>
      </p:sp>
    </p:spTree>
    <p:extLst>
      <p:ext uri="{BB962C8B-B14F-4D97-AF65-F5344CB8AC3E}">
        <p14:creationId xmlns:p14="http://schemas.microsoft.com/office/powerpoint/2010/main" val="186512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 smtClean="0"/>
              <a:t>ordinaria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Teatro </a:t>
            </a:r>
            <a:r>
              <a:rPr lang="it-IT" sz="2400" dirty="0" smtClean="0"/>
              <a:t>Comunale, 7 </a:t>
            </a:r>
            <a:r>
              <a:rPr lang="it-IT" sz="2400" dirty="0"/>
              <a:t>maggio </a:t>
            </a:r>
            <a:r>
              <a:rPr lang="it-IT" sz="2400" dirty="0" smtClean="0"/>
              <a:t>2018</a:t>
            </a:r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292184"/>
            <a:ext cx="1118631" cy="10485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898436" y="1559414"/>
            <a:ext cx="7129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</a:t>
            </a:r>
            <a:r>
              <a:rPr lang="it-IT" sz="2400" b="1" dirty="0" smtClean="0"/>
              <a:t>. </a:t>
            </a:r>
            <a:r>
              <a:rPr lang="it-IT" sz="2400" b="1" dirty="0"/>
              <a:t>LE ATTIVITÀ DEL CONSIGLIO </a:t>
            </a:r>
            <a:r>
              <a:rPr lang="it-IT" sz="2400" b="1" dirty="0" smtClean="0"/>
              <a:t>DELL’ORDINE/2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2359543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LE TRASFERTE ALLE CORTI EUROPEE E LE RELAZIONI INTERNAZIONALI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LA </a:t>
            </a:r>
            <a:r>
              <a:rPr lang="it-IT" sz="2400" dirty="0"/>
              <a:t>LOTTA ALL’ABUSIVISMO NELLA PROFESSIONE FORENSE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 BANDI DEGLI ENTI PUBBLICI PER LA FORMAZIONE DI ELENCHI DI AVVOCATI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LE </a:t>
            </a:r>
            <a:r>
              <a:rPr lang="it-IT" sz="2400" dirty="0"/>
              <a:t>INIZIATIVE CON L’UNIVERSITÀ E LE SCUOLE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GLI ITINERARI CULTURALI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BENEFICENZA E SOLIDARIETÀ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STORIA E </a:t>
            </a:r>
            <a:r>
              <a:rPr lang="it-IT" sz="2400" dirty="0" smtClean="0"/>
              <a:t>MEMORIA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0694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dirty="0"/>
              <a:t>Assemblea </a:t>
            </a:r>
            <a:r>
              <a:rPr lang="it-IT" sz="2400" dirty="0"/>
              <a:t>o</a:t>
            </a:r>
            <a:r>
              <a:rPr lang="it-IT" sz="2400" dirty="0" smtClean="0"/>
              <a:t>rdinaria </a:t>
            </a:r>
            <a:r>
              <a:rPr lang="it-IT" sz="2400" dirty="0"/>
              <a:t>degli </a:t>
            </a:r>
            <a:r>
              <a:rPr lang="it-IT" sz="2400" dirty="0" smtClean="0"/>
              <a:t>iscritti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Teatro </a:t>
            </a:r>
            <a:r>
              <a:rPr lang="it-IT" sz="2400" dirty="0" smtClean="0"/>
              <a:t>Comunale, 7 </a:t>
            </a:r>
            <a:r>
              <a:rPr lang="it-IT" sz="2400" dirty="0"/>
              <a:t>maggio </a:t>
            </a:r>
            <a:r>
              <a:rPr lang="it-IT" sz="2400" dirty="0" smtClean="0"/>
              <a:t>2018</a:t>
            </a:r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292184"/>
            <a:ext cx="1118631" cy="104858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054916" y="1988840"/>
            <a:ext cx="6231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+mj-lt"/>
                <a:ea typeface="+mj-ea"/>
                <a:cs typeface="+mj-cs"/>
              </a:rPr>
              <a:t>6. </a:t>
            </a:r>
            <a:r>
              <a:rPr lang="it-IT" sz="2400" b="1" dirty="0"/>
              <a:t>I RAPPORTI CON GLI UFFICI GIUDIZIARI – 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GLI </a:t>
            </a:r>
            <a:r>
              <a:rPr lang="it-IT" sz="2400" b="1" dirty="0"/>
              <a:t>OSSERVATORI SULLA GIUSTIZIA</a:t>
            </a:r>
            <a:endParaRPr lang="it-IT" sz="2400" b="1" dirty="0">
              <a:latin typeface="+mj-lt"/>
              <a:ea typeface="+mj-ea"/>
              <a:cs typeface="+mj-cs"/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46681" y="3525372"/>
            <a:ext cx="6159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7. LE SCADENZE DELL’ANNO</a:t>
            </a:r>
            <a:endParaRPr lang="it-IT" sz="24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9088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226</Words>
  <Application>Microsoft Office PowerPoint</Application>
  <PresentationFormat>Presentazione su schermo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Assemblea ordinaria degli iscritti all’Ordine degli Avvocati di Bologna</vt:lpstr>
      <vt:lpstr>Assemblea ordinaria degli iscritti Teatro Comunale, 7 maggio 2018</vt:lpstr>
      <vt:lpstr>Assemblea ordinaria degli iscritti Teatro Comunale, 7 maggio 2018</vt:lpstr>
      <vt:lpstr>Assemblea ordinaria degli iscritti Teatro Comunale, 7 maggio 2018</vt:lpstr>
      <vt:lpstr>Assemblea ordinaria degli iscritti Teatro Comunale, 7 maggio 2018</vt:lpstr>
      <vt:lpstr>Assemblea ordinaria degli iscritti Teatro Comunale, 7 maggio 2018</vt:lpstr>
      <vt:lpstr>Assemblea ordinaria degli iscritti Teatro Comunale, 7 maggio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User16</dc:creator>
  <cp:lastModifiedBy>Giovanni</cp:lastModifiedBy>
  <cp:revision>92</cp:revision>
  <cp:lastPrinted>2016-05-09T11:14:07Z</cp:lastPrinted>
  <dcterms:created xsi:type="dcterms:W3CDTF">2016-05-02T10:32:00Z</dcterms:created>
  <dcterms:modified xsi:type="dcterms:W3CDTF">2018-05-06T14:52:25Z</dcterms:modified>
</cp:coreProperties>
</file>